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57" r:id="rId4"/>
    <p:sldId id="284" r:id="rId5"/>
    <p:sldId id="266" r:id="rId6"/>
    <p:sldId id="279" r:id="rId7"/>
    <p:sldId id="290" r:id="rId8"/>
    <p:sldId id="267" r:id="rId9"/>
    <p:sldId id="283" r:id="rId10"/>
    <p:sldId id="293" r:id="rId11"/>
    <p:sldId id="286" r:id="rId12"/>
    <p:sldId id="287" r:id="rId13"/>
    <p:sldId id="288" r:id="rId14"/>
    <p:sldId id="285" r:id="rId15"/>
    <p:sldId id="289" r:id="rId16"/>
    <p:sldId id="294" r:id="rId17"/>
    <p:sldId id="291" r:id="rId18"/>
    <p:sldId id="295" r:id="rId19"/>
    <p:sldId id="268" r:id="rId20"/>
    <p:sldId id="276" r:id="rId21"/>
    <p:sldId id="273" r:id="rId22"/>
    <p:sldId id="275" r:id="rId23"/>
    <p:sldId id="278" r:id="rId24"/>
    <p:sldId id="280" r:id="rId25"/>
    <p:sldId id="264" r:id="rId26"/>
  </p:sldIdLst>
  <p:sldSz cx="18288000" cy="10287000"/>
  <p:notesSz cx="6858000" cy="9144000"/>
  <p:embeddedFontLst>
    <p:embeddedFont>
      <p:font typeface="Hallym Gothic Regular" panose="020B0503000000000000" pitchFamily="50" charset="-127"/>
      <p:regular r:id="rId28"/>
    </p:embeddedFont>
    <p:embeddedFont>
      <p:font typeface="Pretendard Light" panose="02000403000000020004" pitchFamily="2" charset="-127"/>
      <p:regular r:id="rId29"/>
    </p:embeddedFont>
    <p:embeddedFont>
      <p:font typeface="Pretendard SemiBold" panose="02000703000000020004" pitchFamily="2" charset="-127"/>
      <p:bold r:id="rId30"/>
    </p:embeddedFont>
    <p:embeddedFont>
      <p:font typeface="Pretendard Bold" panose="02000803000000020004" pitchFamily="2" charset="-127"/>
      <p:bold r:id="rId31"/>
    </p:embeddedFont>
    <p:embeddedFont>
      <p:font typeface="Hallym Gothic Medium" panose="020B0603000000000000" pitchFamily="50" charset="-127"/>
      <p:regular r:id="rId32"/>
    </p:embeddedFont>
    <p:embeddedFont>
      <p:font typeface="Pretendard" panose="02000503000000020004" pitchFamily="2" charset="-127"/>
      <p:regular r:id="rId33"/>
      <p:bold r:id="rId34"/>
    </p:embeddedFont>
    <p:embeddedFont>
      <p:font typeface="Hallym Gothic Bold" panose="020B0803000000000000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Pretendard ExtraBold" panose="02000903000000020004" pitchFamily="2" charset="-127"/>
      <p:bold r:id="rId38"/>
    </p:embeddedFont>
    <p:embeddedFont>
      <p:font typeface="Pretendard Medium" panose="02000603000000020004" pitchFamily="2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266" autoAdjust="0"/>
  </p:normalViewPr>
  <p:slideViewPr>
    <p:cSldViewPr>
      <p:cViewPr>
        <p:scale>
          <a:sx n="75" d="100"/>
          <a:sy n="75" d="100"/>
        </p:scale>
        <p:origin x="5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데이터 모델링 기법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2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22827"/>
            <a:ext cx="11125200" cy="760334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43300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2446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1743" b="14543"/>
          <a:stretch/>
        </p:blipFill>
        <p:spPr>
          <a:xfrm>
            <a:off x="1676400" y="2628900"/>
            <a:ext cx="15517138" cy="65649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33700"/>
            <a:ext cx="4589776" cy="6487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752600" y="144398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3497"/>
            <a:ext cx="9258738" cy="981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</a:t>
            </a: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870824"/>
            <a:ext cx="4000909" cy="8846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600826"/>
            <a:ext cx="8491826" cy="70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300"/>
            <a:ext cx="7783227" cy="7420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363089"/>
            <a:ext cx="728863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ea typeface="LINE Seed Sans KR Regular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4749800"/>
            <a:ext cx="26289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70485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20600" y="45212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70612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3467100"/>
            <a:ext cx="4572000" cy="92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83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800" y="30734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639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7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React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독립 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반응 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디자인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: </a:t>
            </a:r>
            <a:r>
              <a:rPr kumimoji="0" lang="en-US" sz="22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Relux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467100"/>
            <a:ext cx="45720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644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30734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8900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58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Node.js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Express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RESTful API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비동기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3467100"/>
            <a:ext cx="4572000" cy="927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8905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0" y="30734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288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619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err="1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Mysql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문서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유연한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스키마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6883400"/>
            <a:ext cx="4572000" cy="927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771900" y="70739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API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700" y="6477000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397500" y="65913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30600" y="80899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RESTful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JWT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인증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버전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캐싱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6883400"/>
            <a:ext cx="4572000" cy="927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769600" y="70739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7100" y="6477000"/>
            <a:ext cx="584200" cy="584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395200" y="65913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28300" y="8089900"/>
            <a:ext cx="42164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AWS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클라우드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호스팅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073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895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651000" y="62103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9718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398000" y="62103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26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2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9718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64135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75600" y="67183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70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4"/>
          <p:cNvSpPr txBox="1"/>
          <p:nvPr/>
        </p:nvSpPr>
        <p:spPr>
          <a:xfrm>
            <a:off x="4826000" y="3581400"/>
            <a:ext cx="86233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200" b="0" i="0" u="none" strike="noStrike" spc="-700" dirty="0">
                <a:solidFill>
                  <a:schemeClr val="bg1"/>
                </a:solidFill>
                <a:latin typeface="Hallym Gothic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9067800"/>
            <a:ext cx="5753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Copyright ⓒ </a:t>
            </a:r>
            <a:r>
              <a:rPr lang="en-US" altLang="ko-KR" sz="1700" dirty="0" err="1" smtClean="0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1700" dirty="0" smtClean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sz="1700" b="0" i="0" u="none" strike="noStrike" dirty="0" smtClean="0">
                <a:solidFill>
                  <a:srgbClr val="FFFDF6"/>
                </a:solidFill>
                <a:latin typeface="Hallym Gothic Regular"/>
              </a:rPr>
              <a:t>Corp. </a:t>
            </a: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All Rights Reserved.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24700" y="5854700"/>
            <a:ext cx="4025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FFFDF6"/>
                </a:solidFill>
                <a:latin typeface="Hallym Gothic Regular"/>
              </a:rPr>
              <a:t>www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.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altLang="ko-KR" sz="2400" dirty="0" err="1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. 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com</a:t>
            </a:r>
            <a:endParaRPr lang="en-US" sz="21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White">
          <a:xfrm>
            <a:off x="6674981" y="-1566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924828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789373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62" y="8680953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4276813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</a:t>
            </a: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 bwMode="blackWhite">
          <a:xfrm>
            <a:off x="8661400" y="354147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34300" y="352242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8698059" y="7658772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34300" y="4849487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8674100" y="4881237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서비스</a:t>
            </a:r>
            <a:endParaRPr lang="en-US" sz="28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5177" y="765877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8763000" y="9089578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요구사항 명세 </a:t>
            </a:r>
            <a:endParaRPr lang="ko-KR" altLang="en-US" sz="29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85448" y="910159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0" y="50673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758259" y="622362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8698059" y="625537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일정표</a:t>
            </a:r>
            <a:endParaRPr lang="en-US" sz="28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7197116"/>
            <a:ext cx="11607800" cy="254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661400" y="7663126"/>
            <a:ext cx="2199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Data  design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White">
          <a:xfrm>
            <a:off x="6674981" y="-1566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924828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789373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62" y="8680953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4276813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</a:t>
            </a: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case Diagram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9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0" name="TextBox 10"/>
          <p:cNvSpPr txBox="1"/>
          <p:nvPr/>
        </p:nvSpPr>
        <p:spPr bwMode="blackWhite">
          <a:xfrm>
            <a:off x="8661400" y="354147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34300" y="352242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08.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8674100" y="7722272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 시스템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34300" y="4849487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09.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8674100" y="4881237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</a:t>
            </a:r>
            <a:r>
              <a:rPr lang="en-US" altLang="ko-KR" sz="32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 </a:t>
            </a:r>
            <a:endParaRPr lang="en-US" sz="32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5177" y="765877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11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8691671" y="9126735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 스택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5448" y="910159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12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0" y="50673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758259" y="622362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10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8698059" y="625537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</a:t>
            </a:r>
            <a:r>
              <a:rPr lang="en-US" altLang="ko-KR" sz="32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</a:t>
            </a:r>
            <a:endParaRPr lang="en-US" sz="32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7197116"/>
            <a:ext cx="1160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68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71700"/>
            <a:ext cx="6240968" cy="555514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29382" y="6477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31" y="6362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83" y="1154613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79" y="5141326"/>
            <a:ext cx="8002117" cy="40486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3824"/>
          <a:stretch/>
        </p:blipFill>
        <p:spPr>
          <a:xfrm>
            <a:off x="13046884" y="2080927"/>
            <a:ext cx="4382112" cy="27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2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2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906</Words>
  <Application>Microsoft Office PowerPoint</Application>
  <PresentationFormat>사용자 지정</PresentationFormat>
  <Paragraphs>289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Arial</vt:lpstr>
      <vt:lpstr>Hallym Gothic Regular</vt:lpstr>
      <vt:lpstr>Pretendard Light</vt:lpstr>
      <vt:lpstr>Pretendard SemiBold</vt:lpstr>
      <vt:lpstr>Pretendard Bold</vt:lpstr>
      <vt:lpstr>Hallym Gothic Medium</vt:lpstr>
      <vt:lpstr>LINE Seed Sans KR Regular</vt:lpstr>
      <vt:lpstr>Pretendard</vt:lpstr>
      <vt:lpstr>Hallym Gothic Bold</vt:lpstr>
      <vt:lpstr>맑은 고딕</vt:lpstr>
      <vt:lpstr>Pretendard ExtraBold</vt:lpstr>
      <vt:lpstr>Pretendard Medium</vt:lpstr>
      <vt:lpstr>Wingdings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59</cp:revision>
  <dcterms:created xsi:type="dcterms:W3CDTF">2006-08-16T00:00:00Z</dcterms:created>
  <dcterms:modified xsi:type="dcterms:W3CDTF">2025-02-25T05:26:34Z</dcterms:modified>
</cp:coreProperties>
</file>